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</p:sldMasterIdLst>
  <p:sldIdLst>
    <p:sldId id="256" r:id="rId2"/>
    <p:sldId id="265" r:id="rId3"/>
    <p:sldId id="259" r:id="rId4"/>
    <p:sldId id="258" r:id="rId5"/>
    <p:sldId id="257" r:id="rId6"/>
    <p:sldId id="262" r:id="rId7"/>
    <p:sldId id="261" r:id="rId8"/>
    <p:sldId id="263" r:id="rId9"/>
    <p:sldId id="264" r:id="rId10"/>
    <p:sldId id="266" r:id="rId11"/>
    <p:sldId id="269" r:id="rId12"/>
    <p:sldId id="267" r:id="rId13"/>
    <p:sldId id="268" r:id="rId14"/>
    <p:sldId id="271" r:id="rId15"/>
    <p:sldId id="272" r:id="rId16"/>
    <p:sldId id="270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-2274" y="-1176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29897" y="3771174"/>
            <a:ext cx="7383905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3124201"/>
            <a:ext cx="8823361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31630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391" y="4953001"/>
            <a:ext cx="7997232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1602" y="331651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653" y="3848611"/>
            <a:ext cx="8823361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62025" y="1447799"/>
            <a:ext cx="1409598" cy="4413251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3" y="1447799"/>
            <a:ext cx="6774865" cy="44132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1447800"/>
            <a:ext cx="3400178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-153948" y="2667000"/>
            <a:ext cx="4189909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839569" y="2895600"/>
            <a:ext cx="2361585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97329" y="-457200"/>
            <a:ext cx="1599783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06770" y="6096000"/>
            <a:ext cx="990342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2438400"/>
            <a:ext cx="8823360" cy="1181796"/>
          </a:xfrm>
        </p:spPr>
        <p:txBody>
          <a:bodyPr/>
          <a:lstStyle/>
          <a:p>
            <a:r>
              <a:rPr lang="en-US" dirty="0" smtClean="0"/>
              <a:t>Space Jumper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By: Urban games</a:t>
            </a:r>
          </a:p>
          <a:p>
            <a:r>
              <a:rPr lang="en-US" dirty="0" smtClean="0"/>
              <a:t>Team members: Alan Chen, George </a:t>
            </a:r>
            <a:r>
              <a:rPr lang="en-US" dirty="0" err="1" smtClean="0"/>
              <a:t>lin</a:t>
            </a:r>
            <a:r>
              <a:rPr lang="en-US" dirty="0" smtClean="0"/>
              <a:t>, Kong Huang</a:t>
            </a:r>
          </a:p>
          <a:p>
            <a:endParaRPr lang="en-US" dirty="0"/>
          </a:p>
        </p:txBody>
      </p:sp>
      <p:pic>
        <p:nvPicPr>
          <p:cNvPr id="5" name="Picture 4" descr="p1_st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41" y="1819055"/>
            <a:ext cx="776315" cy="1082136"/>
          </a:xfrm>
          <a:prstGeom prst="rect">
            <a:avLst/>
          </a:prstGeom>
        </p:spPr>
      </p:pic>
      <p:pic>
        <p:nvPicPr>
          <p:cNvPr id="7" name="Picture 6" descr="meteorGrey_b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624" y="2901191"/>
            <a:ext cx="1282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-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099" y="1650267"/>
            <a:ext cx="8944211" cy="4647633"/>
          </a:xfrm>
        </p:spPr>
        <p:txBody>
          <a:bodyPr>
            <a:normAutofit/>
          </a:bodyPr>
          <a:lstStyle/>
          <a:p>
            <a:r>
              <a:rPr lang="en-US" dirty="0" smtClean="0"/>
              <a:t>Score</a:t>
            </a:r>
          </a:p>
          <a:p>
            <a:pPr lvl="1"/>
            <a:r>
              <a:rPr lang="en-US" dirty="0" smtClean="0"/>
              <a:t>Best Score</a:t>
            </a:r>
          </a:p>
          <a:p>
            <a:pPr lvl="2"/>
            <a:r>
              <a:rPr lang="en-US" dirty="0" smtClean="0"/>
              <a:t>Stores the best score locally to the </a:t>
            </a:r>
            <a:r>
              <a:rPr lang="en-US" dirty="0" smtClean="0"/>
              <a:t>phone itself</a:t>
            </a:r>
            <a:endParaRPr lang="en-US" dirty="0" smtClean="0"/>
          </a:p>
          <a:p>
            <a:pPr lvl="1"/>
            <a:r>
              <a:rPr lang="en-US" dirty="0" smtClean="0"/>
              <a:t>Current Score</a:t>
            </a:r>
          </a:p>
          <a:p>
            <a:pPr lvl="2"/>
            <a:r>
              <a:rPr lang="en-US" dirty="0" smtClean="0"/>
              <a:t>Calculated by the number of meteorites and </a:t>
            </a:r>
            <a:r>
              <a:rPr lang="en-US" dirty="0" smtClean="0"/>
              <a:t>UFO</a:t>
            </a:r>
            <a:r>
              <a:rPr lang="en-US" dirty="0" smtClean="0"/>
              <a:t>s </a:t>
            </a:r>
            <a:r>
              <a:rPr lang="en-US" dirty="0" smtClean="0"/>
              <a:t>avoided</a:t>
            </a:r>
          </a:p>
          <a:p>
            <a:r>
              <a:rPr lang="en-US" dirty="0" smtClean="0"/>
              <a:t>Music</a:t>
            </a:r>
            <a:endParaRPr lang="en-US" dirty="0"/>
          </a:p>
          <a:p>
            <a:pPr lvl="1"/>
            <a:r>
              <a:rPr lang="en-US" dirty="0" smtClean="0"/>
              <a:t>Background Music</a:t>
            </a:r>
          </a:p>
          <a:p>
            <a:pPr lvl="1"/>
            <a:r>
              <a:rPr lang="en-US" dirty="0" smtClean="0"/>
              <a:t>Colliding Music</a:t>
            </a:r>
          </a:p>
          <a:p>
            <a:pPr lvl="1"/>
            <a:r>
              <a:rPr lang="en-US" dirty="0" smtClean="0"/>
              <a:t>Jumping Music</a:t>
            </a:r>
          </a:p>
          <a:p>
            <a:r>
              <a:rPr lang="en-US" dirty="0" smtClean="0"/>
              <a:t>Single Tap</a:t>
            </a:r>
          </a:p>
          <a:p>
            <a:pPr lvl="1"/>
            <a:r>
              <a:rPr lang="en-US" dirty="0" smtClean="0"/>
              <a:t>Play Game while holding the handle bar on the subway</a:t>
            </a:r>
          </a:p>
        </p:txBody>
      </p:sp>
    </p:spTree>
    <p:extLst>
      <p:ext uri="{BB962C8B-B14F-4D97-AF65-F5344CB8AC3E}">
        <p14:creationId xmlns:p14="http://schemas.microsoft.com/office/powerpoint/2010/main" val="39839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623847"/>
            <a:ext cx="8944211" cy="462455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Starting Point is on a rock platform</a:t>
            </a:r>
          </a:p>
          <a:p>
            <a:pPr marL="742950" lvl="2" indent="-342900"/>
            <a:r>
              <a:rPr lang="en-US" dirty="0"/>
              <a:t>Platform moves away after the game </a:t>
            </a:r>
            <a:r>
              <a:rPr lang="en-US" dirty="0" smtClean="0"/>
              <a:t>starts</a:t>
            </a:r>
          </a:p>
          <a:p>
            <a:pPr marL="342900" lvl="1" indent="-342900"/>
            <a:r>
              <a:rPr lang="en-US" dirty="0" smtClean="0"/>
              <a:t>Mechanics</a:t>
            </a:r>
            <a:endParaRPr lang="en-US" dirty="0"/>
          </a:p>
          <a:p>
            <a:pPr lvl="1"/>
            <a:r>
              <a:rPr lang="en-US" dirty="0" smtClean="0"/>
              <a:t>Affected by a constant negative velocity (“gravity”) to make him fall</a:t>
            </a:r>
          </a:p>
          <a:p>
            <a:pPr lvl="1"/>
            <a:r>
              <a:rPr lang="en-US" dirty="0" smtClean="0"/>
              <a:t>Tap applies a vertical impulse (“jump”) to make him jump</a:t>
            </a:r>
          </a:p>
          <a:p>
            <a:pPr lvl="1"/>
            <a:r>
              <a:rPr lang="en-US" dirty="0" smtClean="0"/>
              <a:t>Wobble animation</a:t>
            </a:r>
          </a:p>
          <a:p>
            <a:r>
              <a:rPr lang="en-US" dirty="0" smtClean="0"/>
              <a:t>Collision</a:t>
            </a:r>
          </a:p>
          <a:p>
            <a:pPr lvl="1"/>
            <a:r>
              <a:rPr lang="en-US" dirty="0" smtClean="0"/>
              <a:t>Square collision</a:t>
            </a:r>
          </a:p>
          <a:p>
            <a:pPr lvl="1"/>
            <a:r>
              <a:rPr lang="en-US" dirty="0" smtClean="0"/>
              <a:t>Colliding with meteorites or spaceships ends the game</a:t>
            </a:r>
          </a:p>
          <a:p>
            <a:pPr lvl="1"/>
            <a:r>
              <a:rPr lang="en-US" dirty="0" smtClean="0"/>
              <a:t>Colliding with power-ups makes the alien eat them up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- Meteorite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Meteorites</a:t>
            </a:r>
          </a:p>
          <a:p>
            <a:pPr lvl="1"/>
            <a:r>
              <a:rPr lang="en-US" dirty="0" smtClean="0"/>
              <a:t>7 types to meteorites</a:t>
            </a:r>
          </a:p>
          <a:p>
            <a:pPr lvl="1"/>
            <a:r>
              <a:rPr lang="en-US" dirty="0" smtClean="0"/>
              <a:t>Sizes are randomized </a:t>
            </a:r>
          </a:p>
          <a:p>
            <a:pPr lvl="1"/>
            <a:r>
              <a:rPr lang="en-US" dirty="0" smtClean="0"/>
              <a:t>Speed is base on the size</a:t>
            </a:r>
          </a:p>
          <a:p>
            <a:pPr lvl="1"/>
            <a:r>
              <a:rPr lang="en-US" dirty="0" smtClean="0"/>
              <a:t>Number of spawned meteorites are based on the time</a:t>
            </a:r>
          </a:p>
          <a:p>
            <a:pPr lvl="1"/>
            <a:r>
              <a:rPr lang="en-US" dirty="0" smtClean="0"/>
              <a:t>Location is randomized</a:t>
            </a:r>
          </a:p>
          <a:p>
            <a:pPr lvl="1"/>
            <a:r>
              <a:rPr lang="en-US" dirty="0" smtClean="0"/>
              <a:t>Collision is a circle</a:t>
            </a:r>
          </a:p>
          <a:p>
            <a:pPr lvl="1"/>
            <a:r>
              <a:rPr lang="en-US" dirty="0" smtClean="0"/>
              <a:t>Spins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meteorGrey_b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28" y="4632832"/>
            <a:ext cx="1524000" cy="1244600"/>
          </a:xfrm>
          <a:prstGeom prst="rect">
            <a:avLst/>
          </a:prstGeom>
        </p:spPr>
      </p:pic>
      <p:pic>
        <p:nvPicPr>
          <p:cNvPr id="5" name="Picture 4" descr="meteorBrown_m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798919"/>
            <a:ext cx="571500" cy="508000"/>
          </a:xfrm>
          <a:prstGeom prst="rect">
            <a:avLst/>
          </a:prstGeom>
        </p:spPr>
      </p:pic>
      <p:pic>
        <p:nvPicPr>
          <p:cNvPr id="6" name="Picture 5" descr="meteorGrey_big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00" y="2212897"/>
            <a:ext cx="1282700" cy="1066800"/>
          </a:xfrm>
          <a:prstGeom prst="rect">
            <a:avLst/>
          </a:prstGeom>
        </p:spPr>
      </p:pic>
      <p:pic>
        <p:nvPicPr>
          <p:cNvPr id="7" name="Picture 6" descr="meteorBrown_small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0" y="3786780"/>
            <a:ext cx="355600" cy="355600"/>
          </a:xfrm>
          <a:prstGeom prst="rect">
            <a:avLst/>
          </a:prstGeom>
        </p:spPr>
      </p:pic>
      <p:pic>
        <p:nvPicPr>
          <p:cNvPr id="8" name="Picture 7" descr="meteorBrown_m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278" y="5858060"/>
            <a:ext cx="571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– UFO’s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Randomized location</a:t>
            </a:r>
          </a:p>
          <a:p>
            <a:r>
              <a:rPr lang="en-US" dirty="0" smtClean="0"/>
              <a:t>Set </a:t>
            </a:r>
            <a:r>
              <a:rPr lang="en-US" dirty="0"/>
              <a:t>d</a:t>
            </a:r>
            <a:r>
              <a:rPr lang="en-US" dirty="0" smtClean="0"/>
              <a:t>istance apart</a:t>
            </a:r>
          </a:p>
          <a:p>
            <a:r>
              <a:rPr lang="en-US" dirty="0" smtClean="0"/>
              <a:t>Spins</a:t>
            </a:r>
          </a:p>
          <a:p>
            <a:r>
              <a:rPr lang="en-US" dirty="0" smtClean="0"/>
              <a:t>Multi-Color</a:t>
            </a:r>
          </a:p>
          <a:p>
            <a:r>
              <a:rPr lang="en-US" dirty="0" smtClean="0"/>
              <a:t>Circle Collision</a:t>
            </a:r>
            <a:endParaRPr lang="en-US" dirty="0"/>
          </a:p>
        </p:txBody>
      </p:sp>
      <p:pic>
        <p:nvPicPr>
          <p:cNvPr id="5" name="Picture 4" descr="ufo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09" y="4543065"/>
            <a:ext cx="1155700" cy="1155700"/>
          </a:xfrm>
          <a:prstGeom prst="rect">
            <a:avLst/>
          </a:prstGeom>
        </p:spPr>
      </p:pic>
      <p:pic>
        <p:nvPicPr>
          <p:cNvPr id="6" name="Picture 5" descr="ufo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20" y="4543065"/>
            <a:ext cx="1155700" cy="1155700"/>
          </a:xfrm>
          <a:prstGeom prst="rect">
            <a:avLst/>
          </a:prstGeom>
        </p:spPr>
      </p:pic>
      <p:pic>
        <p:nvPicPr>
          <p:cNvPr id="7" name="Picture 6" descr="uf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228" y="4543065"/>
            <a:ext cx="1155700" cy="1155700"/>
          </a:xfrm>
          <a:prstGeom prst="rect">
            <a:avLst/>
          </a:prstGeom>
        </p:spPr>
      </p:pic>
      <p:pic>
        <p:nvPicPr>
          <p:cNvPr id="8" name="Picture 7" descr="ufo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2" y="4543065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91" y="1505020"/>
            <a:ext cx="9055146" cy="51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 Pill</a:t>
            </a:r>
          </a:p>
          <a:p>
            <a:pPr lvl="1"/>
            <a:r>
              <a:rPr lang="en-US" dirty="0" smtClean="0"/>
              <a:t>Alien become smaller</a:t>
            </a:r>
          </a:p>
          <a:p>
            <a:r>
              <a:rPr lang="en-US" dirty="0" smtClean="0"/>
              <a:t>Blue Pill</a:t>
            </a:r>
          </a:p>
          <a:p>
            <a:pPr lvl="1"/>
            <a:r>
              <a:rPr lang="en-US" dirty="0" smtClean="0"/>
              <a:t>Alien becomes bigger</a:t>
            </a:r>
          </a:p>
          <a:p>
            <a:r>
              <a:rPr lang="en-US" dirty="0" smtClean="0"/>
              <a:t>Gold Star</a:t>
            </a:r>
          </a:p>
          <a:p>
            <a:pPr lvl="1"/>
            <a:r>
              <a:rPr lang="en-US" dirty="0" smtClean="0"/>
              <a:t>100 Points</a:t>
            </a:r>
          </a:p>
          <a:p>
            <a:r>
              <a:rPr lang="en-US" dirty="0" smtClean="0"/>
              <a:t>Lighting Bolt</a:t>
            </a:r>
          </a:p>
          <a:p>
            <a:pPr lvl="1"/>
            <a:r>
              <a:rPr lang="en-US" dirty="0" smtClean="0"/>
              <a:t>Meteorites becomes smaller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bolt_bron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54" y="4718263"/>
            <a:ext cx="451054" cy="712190"/>
          </a:xfrm>
          <a:prstGeom prst="rect">
            <a:avLst/>
          </a:prstGeom>
        </p:spPr>
      </p:pic>
      <p:pic>
        <p:nvPicPr>
          <p:cNvPr id="5" name="Picture 4" descr="pill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54" y="2117374"/>
            <a:ext cx="529078" cy="505029"/>
          </a:xfrm>
          <a:prstGeom prst="rect">
            <a:avLst/>
          </a:prstGeom>
        </p:spPr>
      </p:pic>
      <p:pic>
        <p:nvPicPr>
          <p:cNvPr id="6" name="Picture 5" descr="pill_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54" y="3004990"/>
            <a:ext cx="563031" cy="537439"/>
          </a:xfrm>
          <a:prstGeom prst="rect">
            <a:avLst/>
          </a:prstGeom>
        </p:spPr>
      </p:pic>
      <p:pic>
        <p:nvPicPr>
          <p:cNvPr id="7" name="Picture 6" descr="star_gol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54" y="3877324"/>
            <a:ext cx="578880" cy="5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891" y="2777475"/>
            <a:ext cx="3571334" cy="1400530"/>
          </a:xfrm>
        </p:spPr>
        <p:txBody>
          <a:bodyPr/>
          <a:lstStyle/>
          <a:p>
            <a:pPr algn="ctr"/>
            <a:r>
              <a:rPr lang="en-US" sz="8000" dirty="0" smtClean="0"/>
              <a:t>Demo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691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Inspiration</a:t>
            </a:r>
          </a:p>
          <a:p>
            <a:r>
              <a:rPr lang="en-US" dirty="0" smtClean="0"/>
              <a:t>Competition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Demo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 – 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player</a:t>
            </a:r>
            <a:r>
              <a:rPr lang="en-US" dirty="0"/>
              <a:t> </a:t>
            </a:r>
            <a:r>
              <a:rPr lang="en-US" dirty="0" smtClean="0"/>
              <a:t>game where an Alien is </a:t>
            </a:r>
            <a:r>
              <a:rPr lang="en-US" dirty="0" smtClean="0"/>
              <a:t>lost in </a:t>
            </a:r>
            <a:r>
              <a:rPr lang="en-US" dirty="0" smtClean="0"/>
              <a:t>space and has to find its way back home</a:t>
            </a:r>
          </a:p>
          <a:p>
            <a:r>
              <a:rPr lang="en-US" dirty="0" smtClean="0"/>
              <a:t>Action </a:t>
            </a:r>
            <a:r>
              <a:rPr lang="en-US" dirty="0" smtClean="0"/>
              <a:t>Packed </a:t>
            </a:r>
            <a:r>
              <a:rPr lang="en-US" dirty="0" smtClean="0"/>
              <a:t>– multiple </a:t>
            </a:r>
            <a:r>
              <a:rPr lang="en-US" dirty="0" smtClean="0"/>
              <a:t>obstacles, layouts, </a:t>
            </a:r>
            <a:r>
              <a:rPr lang="en-US" dirty="0" smtClean="0"/>
              <a:t>and power-ups</a:t>
            </a:r>
          </a:p>
          <a:p>
            <a:r>
              <a:rPr lang="en-US" dirty="0" smtClean="0"/>
              <a:t>Increasing </a:t>
            </a:r>
            <a:r>
              <a:rPr lang="en-US" dirty="0" smtClean="0"/>
              <a:t>difficulty as the game progresses</a:t>
            </a:r>
            <a:endParaRPr lang="en-US" dirty="0" smtClean="0"/>
          </a:p>
          <a:p>
            <a:r>
              <a:rPr lang="en-US" dirty="0" smtClean="0"/>
              <a:t>Play with one hand</a:t>
            </a:r>
          </a:p>
          <a:p>
            <a:r>
              <a:rPr lang="en-US" dirty="0" smtClean="0"/>
              <a:t>For all ages</a:t>
            </a:r>
          </a:p>
          <a:p>
            <a:r>
              <a:rPr lang="en-US" dirty="0" smtClean="0"/>
              <a:t>Simple and easy with no distracting features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13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732862"/>
            <a:ext cx="8944211" cy="4195481"/>
          </a:xfrm>
        </p:spPr>
        <p:txBody>
          <a:bodyPr/>
          <a:lstStyle/>
          <a:p>
            <a:r>
              <a:rPr lang="en-US" dirty="0" smtClean="0"/>
              <a:t>Team of Gamers – Passion for Games</a:t>
            </a:r>
          </a:p>
          <a:p>
            <a:r>
              <a:rPr lang="en-US" dirty="0" smtClean="0"/>
              <a:t>Entertainment </a:t>
            </a:r>
          </a:p>
          <a:p>
            <a:r>
              <a:rPr lang="en-US" dirty="0" smtClean="0"/>
              <a:t>Productivity </a:t>
            </a:r>
          </a:p>
          <a:p>
            <a:r>
              <a:rPr lang="en-US" dirty="0" smtClean="0"/>
              <a:t>Improving quality of life</a:t>
            </a:r>
          </a:p>
          <a:p>
            <a:pPr lvl="1"/>
            <a:r>
              <a:rPr lang="en-US" dirty="0" smtClean="0"/>
              <a:t>Positive emotions</a:t>
            </a:r>
          </a:p>
          <a:p>
            <a:pPr lvl="2"/>
            <a:r>
              <a:rPr lang="en-US" dirty="0" smtClean="0"/>
              <a:t>Laughs</a:t>
            </a:r>
          </a:p>
          <a:p>
            <a:pPr lvl="2"/>
            <a:r>
              <a:rPr lang="en-US" dirty="0" smtClean="0"/>
              <a:t>Stress Relief</a:t>
            </a:r>
          </a:p>
          <a:p>
            <a:pPr lvl="2"/>
            <a:r>
              <a:rPr lang="en-US" dirty="0" smtClean="0"/>
              <a:t>Dopamine rush</a:t>
            </a:r>
          </a:p>
          <a:p>
            <a:pPr lvl="1"/>
            <a:r>
              <a:rPr lang="en-US" dirty="0" smtClean="0"/>
              <a:t>Stronger relationships (Co-op)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25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516049"/>
            <a:ext cx="8944211" cy="4606336"/>
          </a:xfrm>
        </p:spPr>
        <p:txBody>
          <a:bodyPr/>
          <a:lstStyle/>
          <a:p>
            <a:r>
              <a:rPr lang="en-US" dirty="0" smtClean="0"/>
              <a:t>Space Jumper was inspired by the many of the top games on the app store for its simplicity and addicting features</a:t>
            </a:r>
          </a:p>
          <a:p>
            <a:pPr lvl="1"/>
            <a:r>
              <a:rPr lang="en-US" dirty="0" err="1"/>
              <a:t>Crossy</a:t>
            </a:r>
            <a:r>
              <a:rPr lang="en-US" dirty="0"/>
              <a:t> Road</a:t>
            </a:r>
          </a:p>
          <a:p>
            <a:pPr lvl="1"/>
            <a:r>
              <a:rPr lang="en-US" dirty="0"/>
              <a:t>Amazing Ninja</a:t>
            </a:r>
          </a:p>
          <a:p>
            <a:pPr lvl="1"/>
            <a:r>
              <a:rPr lang="en-US" dirty="0"/>
              <a:t>Flappy Bird</a:t>
            </a:r>
          </a:p>
          <a:p>
            <a:pPr lvl="1"/>
            <a:r>
              <a:rPr lang="en-US" dirty="0"/>
              <a:t>Stick Hero</a:t>
            </a:r>
          </a:p>
          <a:p>
            <a:pPr lvl="1"/>
            <a:r>
              <a:rPr lang="en-US" dirty="0"/>
              <a:t>2 Cars</a:t>
            </a:r>
          </a:p>
          <a:p>
            <a:pPr lvl="1"/>
            <a:r>
              <a:rPr lang="en-US" dirty="0"/>
              <a:t>Circle</a:t>
            </a:r>
          </a:p>
          <a:p>
            <a:pPr lvl="1"/>
            <a:r>
              <a:rPr lang="en-US" dirty="0" smtClean="0"/>
              <a:t>2048</a:t>
            </a:r>
          </a:p>
          <a:p>
            <a:r>
              <a:rPr lang="en-US" dirty="0" smtClean="0"/>
              <a:t>Also Inspired </a:t>
            </a:r>
            <a:r>
              <a:rPr lang="en-US" dirty="0" smtClean="0"/>
              <a:t>by old gen games</a:t>
            </a:r>
          </a:p>
          <a:p>
            <a:pPr lvl="1"/>
            <a:r>
              <a:rPr lang="en-US" dirty="0" smtClean="0"/>
              <a:t>Space Invaders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43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006" y="1536698"/>
            <a:ext cx="8944211" cy="4195481"/>
          </a:xfrm>
        </p:spPr>
        <p:txBody>
          <a:bodyPr/>
          <a:lstStyle/>
          <a:p>
            <a:r>
              <a:rPr lang="en-US" dirty="0" smtClean="0"/>
              <a:t>There are no games currently </a:t>
            </a:r>
            <a:r>
              <a:rPr lang="en-US" dirty="0" smtClean="0"/>
              <a:t>on the </a:t>
            </a:r>
            <a:r>
              <a:rPr lang="en-US" dirty="0" smtClean="0"/>
              <a:t>market that combine the scrolling interface, power-ups, multiple obstacles, aliens and space. </a:t>
            </a:r>
          </a:p>
          <a:p>
            <a:r>
              <a:rPr lang="en-US" dirty="0" smtClean="0"/>
              <a:t>However there are similar games </a:t>
            </a:r>
          </a:p>
          <a:p>
            <a:pPr lvl="1"/>
            <a:r>
              <a:rPr lang="en-US" dirty="0" smtClean="0"/>
              <a:t>Flappy Bird</a:t>
            </a:r>
          </a:p>
          <a:p>
            <a:pPr lvl="1"/>
            <a:r>
              <a:rPr lang="en-US" dirty="0" smtClean="0"/>
              <a:t>Amazing Thief</a:t>
            </a:r>
          </a:p>
          <a:p>
            <a:pPr lvl="1"/>
            <a:r>
              <a:rPr lang="en-US" dirty="0" smtClean="0"/>
              <a:t>Jetpack Joyride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531" y="2845527"/>
            <a:ext cx="2133600" cy="379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693" y="2845527"/>
            <a:ext cx="2133600" cy="379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564" y="4118996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Main Menu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551" y="262728"/>
            <a:ext cx="1426956" cy="1378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43" y="1990593"/>
            <a:ext cx="8053221" cy="45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7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In Game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44" y="1597453"/>
            <a:ext cx="8347874" cy="47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End Game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396" y="1770654"/>
            <a:ext cx="7980945" cy="44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ange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Orange.thmx</Template>
  <TotalTime>0</TotalTime>
  <Words>372</Words>
  <Application>Microsoft Office PowerPoint</Application>
  <PresentationFormat>Custom</PresentationFormat>
  <Paragraphs>98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Orange</vt:lpstr>
      <vt:lpstr>Space Jumper</vt:lpstr>
      <vt:lpstr>Overview</vt:lpstr>
      <vt:lpstr>What? – The Idea</vt:lpstr>
      <vt:lpstr>Why?</vt:lpstr>
      <vt:lpstr>Inspiration</vt:lpstr>
      <vt:lpstr>Competition</vt:lpstr>
      <vt:lpstr>Design – Main Menu </vt:lpstr>
      <vt:lpstr>Design – In Game</vt:lpstr>
      <vt:lpstr>Design – End Game</vt:lpstr>
      <vt:lpstr>Features - Game</vt:lpstr>
      <vt:lpstr>Alien</vt:lpstr>
      <vt:lpstr>Feature - Meteorite</vt:lpstr>
      <vt:lpstr>Feature – UFO’s </vt:lpstr>
      <vt:lpstr>Collision</vt:lpstr>
      <vt:lpstr>Power-Ups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2014-12-16T02:26:48Z</dcterms:created>
  <dcterms:modified xsi:type="dcterms:W3CDTF">2014-12-16T06:50:50Z</dcterms:modified>
</cp:coreProperties>
</file>